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FFFF00"/>
    <a:srgbClr val="7D4A94"/>
    <a:srgbClr val="613973"/>
    <a:srgbClr val="26223E"/>
    <a:srgbClr val="3D1E42"/>
    <a:srgbClr val="FF9900"/>
    <a:srgbClr val="F0B5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>
        <p:scale>
          <a:sx n="71" d="100"/>
          <a:sy n="71" d="100"/>
        </p:scale>
        <p:origin x="-19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80F0C1-AF93-4403-BC28-22AE085C429F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474244-3F12-476A-ACA0-3672A84B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DA8C62-3314-464F-AC41-B49B8B5586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0951-8590-4D15-B39B-5E5D1E9F1044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951A-BAA7-4C07-BD72-6AB06F503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23EE-76C4-4C90-9141-24203CC02A16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F2B9-29FC-4110-9AFC-EB66ACD01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43C0-6654-48F4-8F6E-96ECAC4A389B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93C1-7474-4B22-AFCB-79ECFC90D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5B1C-5EF2-4C04-BD5C-A093FA382F94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B515-71D5-49FB-991B-681AD5D1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FD29-38B0-49E8-A1D6-13DAFBD595F5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A219-7030-4803-B969-7FA20DCC3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39A5-E9CA-4BD5-BE28-B08A109A1F68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9124-EA40-4CB3-A3A2-3CAE175D6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4D66-87D9-47A3-BFF0-7B9325ACE82F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DACE-AB39-4328-BFCF-4C38E2E3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058-F687-4B57-90CE-87F9239DABFF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BE81-4028-422C-B9B3-F33D0E73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34FB-3D26-408E-8F29-6190CBD8835E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12BE-CA57-4C79-BFBF-5E6CFB5C8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EA7E-ACF9-4073-B1A1-5C871E93A7C7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FC80-8DF3-4C55-A4E7-BA536C4D2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936E-525B-49BB-AB55-1F53B349EFD7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09D6-95E2-4912-82E4-842EEFB4D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995D4-01C5-4D4D-9EE8-E64BE5788FB5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08C65-4AB6-4CCC-AE21-57D8F581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hdesktops.com/wp-content/uploads/2014/02/redwood-forest-wallpaper-8-1024x768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 заблудиться в лесу?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4" descr="http://www.edu21.cap.ru/home/8525/foto/malchik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981075"/>
            <a:ext cx="23749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635375" y="836613"/>
            <a:ext cx="5184775" cy="2376487"/>
          </a:xfrm>
          <a:prstGeom prst="round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Соблюдай основные правила: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НЕ ХОДИ в лес один;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СООБЩИ родственникам о маршруте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Возьми с собой компас, спички, нож, продукты, телефон;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Перед тем как войти в лес, ОПРЕДЕЛИ стороны света, чтобы знать, в каком  направлении возвращаться. </a:t>
            </a:r>
          </a:p>
        </p:txBody>
      </p:sp>
      <p:pic>
        <p:nvPicPr>
          <p:cNvPr id="17413" name="Picture 8" descr="http://dddeti.ru/sites/default/files/styles/large/public/79777724_large_malchik_1.png?itok=g3RSeOU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213100"/>
            <a:ext cx="32575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 flipH="1">
            <a:off x="179388" y="3468688"/>
            <a:ext cx="7129462" cy="3357562"/>
          </a:xfrm>
          <a:prstGeom prst="round2DiagRect">
            <a:avLst/>
          </a:prstGeom>
          <a:solidFill>
            <a:srgbClr val="EFEF3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Что делать, если все-таки заблудился в лесу: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Не паникуй, постарайтесь вернуться назад по своим следам;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Прислушайся: шум поезда, гудки автомобиля помогут тебе сориентироваться;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Если есть ручей или река, следуй вниз по течению;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Держись  вдоль линий электропередач, проселок и тропинок;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Не следует выбираться из лесу ночью. Начинает темнеть- займись обустройством места для ночлега.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675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4738" y="6300788"/>
            <a:ext cx="48402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Единый телефон службы спасения – «112»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publicdomainvectors.org/photos/megaphon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1401" flipH="1">
            <a:off x="3568700" y="1160463"/>
            <a:ext cx="1866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://images.gofreedownload.net/signal-vista-28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636838"/>
            <a:ext cx="2590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www.transinfo.by/files/transinfo/reg_images/kontak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781300"/>
            <a:ext cx="23399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http://www.playcast.ru/uploads/2014/05/06/850095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196975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http://wordassociations.ru/image/600x/svg_to_png/rg1024_cartoon_t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1196975"/>
            <a:ext cx="17637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Звуки сирены означают сигнал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«ВНИМАНИЕ ВСЕМ!»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157788"/>
            <a:ext cx="9144000" cy="17002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FF0000"/>
                </a:solidFill>
              </a:rPr>
              <a:t>УСЛЫШАВ ИХ,НЕОБХОДИМО: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Немедленно включить телевизор, радиоприемник;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Внимательно прослушать экстренное сообщение о сложившейся обстановке и порядке действий;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Держать все эти средства постоянно включенными в течение всего периода ликвидации аварий, катастроф или стихийных бедствий.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12" name="Picture 16" descr="http://chipsakti.biz/wp-content/uploads/2013/01/panduan-transaksi-1024x102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644900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825" y="0"/>
            <a:ext cx="86772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4850" y="4797425"/>
            <a:ext cx="47894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Единый телефон службы спасения-«112»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rkterra.ru/sites/default/files/field/image/new_region/v-syiserti-bushevala-groza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://mirotvetov.ru/media/cache/bd/27/watermarked/f017503823b8a5b8fc0add5e22c38efcfeb2b9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1224136" cy="1224136"/>
          </a:xfrm>
          <a:prstGeom prst="rect">
            <a:avLst/>
          </a:prstGeom>
          <a:noFill/>
        </p:spPr>
      </p:pic>
      <p:pic>
        <p:nvPicPr>
          <p:cNvPr id="1030" name="Picture 6" descr="http://zezete2.z.e.pic.centerblog.net/f93cd2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818456" cy="8471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980728"/>
            <a:ext cx="54726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гроза застала Вас на улице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Избегайте открытой местности;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Избегайте воды (удар молнии распространяется вокруг водоема в радиусе 100 м);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Найдите укрытие(магазин, подъезд).</a:t>
            </a:r>
          </a:p>
          <a:p>
            <a:endParaRPr lang="ru-RU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гроза застала Вас в помещении: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Закройте окна и двери;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Держитесь подальше от окон, электроприборов, не прикасайтесь к мокрому и металлическому;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Отключите внешние  антенны и выключите из розетки электроприборы.</a:t>
            </a:r>
          </a:p>
          <a:p>
            <a:endParaRPr lang="ru-RU" dirty="0" smtClean="0">
              <a:latin typeface="+mj-lt"/>
            </a:endParaRP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гроза застала Вас в автомобиле, на мотоцикле или велосипеде: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Лучше остановиться и переждать её( ехать в момент разряда молнии опасно-мощные переменные магнитные поля могут вызвать сбой в оборудовании автомобиля);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CC"/>
                </a:solidFill>
                <a:latin typeface="+mj-lt"/>
              </a:rPr>
              <a:t>Покиньте велосипед(мотоцикл) и переждите грозу на расстоянии 30-50 м от них.</a:t>
            </a: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  <p:pic>
        <p:nvPicPr>
          <p:cNvPr id="1032" name="Picture 8" descr="http://dom-dosuga.umi.ru/images/cms/data/f8e5304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864096" cy="864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6428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haroni" pitchFamily="2" charset="-79"/>
              </a:rPr>
              <a:t>Правила безопасности во время грозы!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1036" name="Picture 12" descr="https://openclipart.org/image/2400px/svg_to_png/170749/tree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340768"/>
            <a:ext cx="499401" cy="689622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5940152" y="1268760"/>
            <a:ext cx="648072" cy="8640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868144" y="1268760"/>
            <a:ext cx="792088" cy="8640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23720" y="12687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Нельзя прятаться под деревьями во время грозы, молния может попасть в дерево.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2564904"/>
            <a:ext cx="197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Нельзя купаться во время грозы, вода хороший проводник электричества.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8" name="Picture 14" descr="http://www.misscomposed.com/wp-content/uploads/2012/12/mix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708920"/>
            <a:ext cx="833466" cy="792088"/>
          </a:xfrm>
          <a:prstGeom prst="rect">
            <a:avLst/>
          </a:prstGeom>
          <a:noFill/>
        </p:spPr>
      </p:pic>
      <p:pic>
        <p:nvPicPr>
          <p:cNvPr id="3074" name="Picture 2" descr="http://www.autonet.ru/pics/autonews/2006/08_03/tn_u354272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221088"/>
            <a:ext cx="936104" cy="7920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092280" y="4149080"/>
            <a:ext cx="2051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пользоваться во время грозы мобильным телефоном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563163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телефон службы спасения - «112»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blog.call-em-all.com/wp-content/uploads/2014/04/blog-unleash-culture-post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504056"/>
            <a:ext cx="9144000" cy="6353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у Вас отключили электроэнергию: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Отключите все электроприборы, выдернув вилки из розеток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1260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70892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С помощью выключателей выключите везде свет. Оставьте включенной только одну лампочку где-нибудь в коридоре.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36510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14908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Если отключен весь город или район, проверьте давление в кране с холодной водой и на всякий случай сделайте запас воды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58924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4653136"/>
            <a:ext cx="3275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После восстановления электроснабжения не спешите всё включать. Убедитесь, что свет не моргает , не «плавает», подождите 10 минут.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494116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566124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Во время отключения электроэнергии не стоит пользоваться лифтом.</a:t>
            </a:r>
            <a:endParaRPr lang="ru-RU" b="1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6442174"/>
            <a:ext cx="516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телефон службы спасения  - «112»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1484784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126876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Будьте осторожны со спичками, свечами, лампами (газовые, керосиновые), ведь они крайне </a:t>
            </a:r>
            <a:r>
              <a:rPr lang="ru-RU" b="1" dirty="0" err="1" smtClean="0">
                <a:latin typeface="+mj-lt"/>
              </a:rPr>
              <a:t>пожароопасны</a:t>
            </a:r>
            <a:r>
              <a:rPr lang="ru-RU" b="1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 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clker.com/cliparts/4/e/4/5/12853138231362069153summer%20beach%20wallpapers%201280x800%20(1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Безопасность на воде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539552" y="1052736"/>
            <a:ext cx="2592288" cy="18002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КУПАЙТЕСЬ И НЕ НЫРЯЙТЕ </a:t>
            </a:r>
            <a:r>
              <a:rPr lang="ru-RU" dirty="0" smtClean="0"/>
              <a:t>в незнакомых местах</a:t>
            </a:r>
            <a:r>
              <a:rPr lang="ru-RU" dirty="0" smtClean="0">
                <a:latin typeface="+mj-lt"/>
              </a:rPr>
              <a:t>!</a:t>
            </a:r>
            <a:endParaRPr lang="ru-RU" dirty="0">
              <a:latin typeface="+mj-lt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0" y="3068960"/>
            <a:ext cx="2592288" cy="18002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ПЫТАЙТЕСЬ ПЛАВАТЬ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бревнах, досках, самодельных плотах!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0" y="5057800"/>
            <a:ext cx="2736304" cy="18002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ПОДПЛЫВАЙТЕ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близко к моторным лодкам, водным скутерам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!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Капля 9"/>
          <p:cNvSpPr/>
          <p:nvPr/>
        </p:nvSpPr>
        <p:spPr>
          <a:xfrm flipH="1">
            <a:off x="6156176" y="1124744"/>
            <a:ext cx="2664296" cy="18002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ПЕРЕГРУЗКА</a:t>
            </a:r>
            <a:r>
              <a:rPr lang="ru-RU" dirty="0" smtClean="0">
                <a:latin typeface="+mj-lt"/>
              </a:rPr>
              <a:t> судна пассажирами приводит к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несчастным случаям!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Капля 10"/>
          <p:cNvSpPr/>
          <p:nvPr/>
        </p:nvSpPr>
        <p:spPr>
          <a:xfrm flipH="1">
            <a:off x="6479704" y="3068960"/>
            <a:ext cx="2664296" cy="18002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ПРЫГАЙТЕ </a:t>
            </a:r>
            <a:r>
              <a:rPr lang="ru-RU" sz="1600" dirty="0" smtClean="0"/>
              <a:t>в воду с катера, лодки и других не приспособленных для этих целей сооружений! </a:t>
            </a:r>
            <a:endParaRPr lang="ru-RU" sz="1600" dirty="0">
              <a:latin typeface="+mj-lt"/>
            </a:endParaRPr>
          </a:p>
        </p:txBody>
      </p:sp>
      <p:sp>
        <p:nvSpPr>
          <p:cNvPr id="12" name="Капля 11"/>
          <p:cNvSpPr/>
          <p:nvPr/>
        </p:nvSpPr>
        <p:spPr>
          <a:xfrm flipH="1">
            <a:off x="6660232" y="5057800"/>
            <a:ext cx="2483768" cy="18002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ПЛАВАЙТЕ В ОДИНОЧКУ,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свести ногу судорогой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3347864" y="1340768"/>
            <a:ext cx="2592288" cy="2232248"/>
          </a:xfrm>
          <a:prstGeom prst="bevel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ПЬЯНСТВО ОСНОВНАЯ ПРИЧИНА ГИБЕЛИ ЛЮДЕЙ НА ВОДОЕМАХ!</a:t>
            </a:r>
            <a:endParaRPr lang="ru-RU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http://s1.pic4you.ru/allimage/y2012/06-20/12216/21593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2618656" cy="26404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35896" y="436510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</a:t>
            </a:r>
            <a:r>
              <a:rPr lang="ru-RU" dirty="0" smtClean="0"/>
              <a:t>детей без присмотр</a:t>
            </a:r>
            <a:r>
              <a:rPr lang="ru-RU" dirty="0" smtClean="0">
                <a:latin typeface="+mj-lt"/>
              </a:rPr>
              <a:t>а!</a:t>
            </a:r>
            <a:endParaRPr lang="ru-RU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2630" y="6488668"/>
            <a:ext cx="5144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телефон службы спасения -  «112»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14" descr="ri_sdjsgjrieru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МЕРЫ ПОЖАРНОЙ БЕЗОПАСНОСТИ НА ДАЧНОМ УЧАСТКЕ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4339" name="Picture 4" descr="http://img-fotki.yandex.ru/get/9161/16969765.173/0_7bb57_c94c8c81_orig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87450" y="3357563"/>
            <a:ext cx="65532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0825" y="1268413"/>
            <a:ext cx="8713788" cy="68151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>
                <a:latin typeface="Arial Narrow" pitchFamily="34" charset="0"/>
              </a:rPr>
              <a:t>С наступлением летнего периода возрастает угроза возникновения пожара.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Уважаемые жители города!</a:t>
            </a:r>
          </a:p>
          <a:p>
            <a:pPr algn="ctr"/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 пожароопасный период на дачных участках</a:t>
            </a:r>
          </a:p>
          <a:p>
            <a:pPr algn="ctr"/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ЗАПРЕЩАЕТСЯ: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Выжигать сухую траву;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Складировать на участках отходы и мусор;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Бросать непотушенные спички, окурки;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Оставлять на солнце  тару с горючими газами;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Разводить костры, сжигать мусор , отходы ,тару;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Оставлять без присмотра топящиеся печи.</a:t>
            </a:r>
          </a:p>
          <a:p>
            <a:r>
              <a:rPr lang="ru-RU" sz="2400" b="1">
                <a:solidFill>
                  <a:srgbClr val="002060"/>
                </a:solidFill>
                <a:latin typeface="Arial Narrow" pitchFamily="34" charset="0"/>
                <a:ea typeface="Aldhabi"/>
                <a:cs typeface="Aldhabi"/>
              </a:rPr>
              <a:t>                         </a:t>
            </a:r>
            <a:r>
              <a:rPr lang="ru-RU" sz="2400" b="1" u="sng">
                <a:solidFill>
                  <a:srgbClr val="002060"/>
                </a:solidFill>
                <a:latin typeface="Arial Narrow" pitchFamily="34" charset="0"/>
                <a:ea typeface="Aldhabi"/>
                <a:cs typeface="Aldhabi"/>
              </a:rPr>
              <a:t>Чтобы избежать пожар необходимо:</a:t>
            </a:r>
          </a:p>
          <a:p>
            <a:pPr>
              <a:lnSpc>
                <a:spcPct val="60000"/>
              </a:lnSpc>
            </a:pPr>
            <a:endParaRPr lang="ru-RU" b="1">
              <a:latin typeface="Arial Narrow" pitchFamily="34" charset="0"/>
            </a:endParaRP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Соблюдать меры предосторожности при пользовании газовыми приборами;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Иметь на участке запасы воды для пожаротушения;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Сухую траву, строительный мусор складировать и сжигать в бочках;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Своевременно ремонтировать отопительные печи, очищать дымоходы от сажи;</a:t>
            </a:r>
          </a:p>
          <a:p>
            <a:pPr>
              <a:buFontTx/>
              <a:buBlip>
                <a:blip r:embed="rId5"/>
              </a:buBlip>
            </a:pPr>
            <a:r>
              <a:rPr lang="ru-RU" b="1">
                <a:latin typeface="Arial Narrow" pitchFamily="34" charset="0"/>
                <a:ea typeface="Aldhabi"/>
                <a:cs typeface="Aldhabi"/>
              </a:rPr>
              <a:t>Обустроить противопожарные разрывы путем выкоса травы и вспашки между постройками, а также не захламлять их мусором;</a:t>
            </a:r>
          </a:p>
          <a:p>
            <a:pPr>
              <a:buFont typeface="Arial" pitchFamily="34" charset="0"/>
              <a:buChar char="•"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675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113" y="6334125"/>
            <a:ext cx="54737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Единый телефон службы спасения – «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112»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100-bal.ru/pars_docs/refs/76/75694/75694_html_3dd86b2f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лес от пожара!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 descr="http://barhan-ekb.ru/files/photo/408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250825" y="1052513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b104.ca/wp-content/uploads/nocampfire.jp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3851275" y="2205038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publicdomainvectors.org/photos/nolitteringsign.png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7837488" y="981075"/>
            <a:ext cx="13065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http://img-fotki.yandex.ru/get/9161/16969765.173/0_7bb57_c94c8c81_orig.pn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539750" y="3213100"/>
            <a:ext cx="80645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850" y="836613"/>
            <a:ext cx="8820150" cy="491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2000">
              <a:latin typeface="Constantia" pitchFamily="18" charset="0"/>
              <a:ea typeface="Aldhabi"/>
              <a:cs typeface="Aldhabi"/>
            </a:endParaRPr>
          </a:p>
          <a:p>
            <a:pPr algn="ctr">
              <a:lnSpc>
                <a:spcPct val="80000"/>
              </a:lnSpc>
            </a:pPr>
            <a:r>
              <a:rPr lang="ru-RU" sz="3200" b="1" u="sng">
                <a:solidFill>
                  <a:srgbClr val="151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Aldhabi"/>
                <a:cs typeface="Aldhabi"/>
              </a:rPr>
              <a:t>Находясь в лесу соблюдайте правила</a:t>
            </a:r>
            <a:r>
              <a:rPr lang="ru-RU" sz="3200" b="1">
                <a:solidFill>
                  <a:srgbClr val="151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Aldhabi"/>
                <a:cs typeface="Aldhabi"/>
              </a:rPr>
              <a:t>:</a:t>
            </a:r>
          </a:p>
          <a:p>
            <a:pPr>
              <a:lnSpc>
                <a:spcPct val="80000"/>
              </a:lnSpc>
            </a:pPr>
            <a:endParaRPr lang="ru-RU" sz="2000">
              <a:latin typeface="Constantia" pitchFamily="18" charset="0"/>
              <a:ea typeface="Aldhabi"/>
              <a:cs typeface="Aldhabi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Constantia" pitchFamily="18" charset="0"/>
                <a:ea typeface="Aldhabi"/>
                <a:cs typeface="Aldhabi"/>
              </a:rPr>
              <a:t>       </a:t>
            </a: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>НЕ БРОСАТЬ НА ЗЕМЛЮ ГОРЯЩИЕ СПИЧКИ ИЛИ НЕПОТУШЕННЫЕ ОКУРКИ;</a:t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/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>       НЕ РАЗВОДИТЬ КОСТРЫ В ПОЖАРООПАСНЫЙ ПЕРИОД;</a:t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/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>       НЕ СЖИГАТЬ МУСОР В ЛЕСУ;</a:t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/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>       НЕ ИСПОЛЬЗОВАТЬ ВО ВРЕМЯ ОХОТЫ ПЫЖИ ИЗ ТЛЕЮЩИХ МАТЕРИАЛОВ;</a:t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/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>       НЕ ОСТАВЛЯТЬ В ЛЕСУ МУСОР, ОСОБЕННО ОБТИРОЧНЫЙ МАТЕРИАЛ, ПРОПИТАННЫЙ МАСЛОМ, БЕНЗИНОМ ИЛИ ДРУГИМ ГОРЮЧИМ МАТЕРИАЛОМ;</a:t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/>
            </a:r>
            <a:b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</a:br>
            <a:r>
              <a:rPr lang="ru-RU" sz="2000" b="1">
                <a:solidFill>
                  <a:srgbClr val="151515"/>
                </a:solidFill>
                <a:latin typeface="Constantia" pitchFamily="18" charset="0"/>
                <a:cs typeface="Aharoni" pitchFamily="2" charset="-79"/>
              </a:rPr>
              <a:t>       НЕ ОСТАВЛЯТЬ В ЛЕСУ СТЕКЛЯННЫЕ БУТЫЛКИ ИЛИ ОСКОЛКИ СТЕКЛА.</a:t>
            </a:r>
          </a:p>
        </p:txBody>
      </p:sp>
      <p:pic>
        <p:nvPicPr>
          <p:cNvPr id="16392" name="Picture 16" descr="http://www.playcast.ru/uploads/2016/02/04/1714405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475" y="200025"/>
            <a:ext cx="7096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6" descr="http://www.playcast.ru/uploads/2016/02/04/1714405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188913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1700213"/>
            <a:ext cx="292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2484438"/>
            <a:ext cx="2921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2924175"/>
            <a:ext cx="292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3357563"/>
            <a:ext cx="2921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076700"/>
            <a:ext cx="2921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5084763"/>
            <a:ext cx="2921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346325" y="6140450"/>
            <a:ext cx="4876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Единый телефон службы спасения – «112»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8675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769</Words>
  <Application>Microsoft Office PowerPoint</Application>
  <PresentationFormat>Экран (4:3)</PresentationFormat>
  <Paragraphs>104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Constantia</vt:lpstr>
      <vt:lpstr>Arial</vt:lpstr>
      <vt:lpstr>Calibri</vt:lpstr>
      <vt:lpstr>Тема Office</vt:lpstr>
      <vt:lpstr> Как не заблудиться в лесу?</vt:lpstr>
      <vt:lpstr>Слайд 2</vt:lpstr>
      <vt:lpstr>Слайд 3</vt:lpstr>
      <vt:lpstr>Если у Вас отключили электроэнергию:</vt:lpstr>
      <vt:lpstr>Слайд 5</vt:lpstr>
      <vt:lpstr>МЕРЫ ПОЖАРНОЙ БЕЗОПАСНОСТИ НА ДАЧНОМ УЧАСТКЕ </vt:lpstr>
      <vt:lpstr>Берегите лес от пожара!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????? ??????????</dc:creator>
  <cp:lastModifiedBy>vedspeciao</cp:lastModifiedBy>
  <cp:revision>89</cp:revision>
  <cp:lastPrinted>2016-07-12T10:27:18Z</cp:lastPrinted>
  <dcterms:created xsi:type="dcterms:W3CDTF">2016-06-20T16:14:58Z</dcterms:created>
  <dcterms:modified xsi:type="dcterms:W3CDTF">2016-07-21T05:17:12Z</dcterms:modified>
</cp:coreProperties>
</file>