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handoutMasterIdLst>
    <p:handoutMasterId r:id="rId18"/>
  </p:handoutMasterIdLst>
  <p:sldIdLst>
    <p:sldId id="727" r:id="rId2"/>
    <p:sldId id="732" r:id="rId3"/>
    <p:sldId id="696" r:id="rId4"/>
    <p:sldId id="731" r:id="rId5"/>
    <p:sldId id="730" r:id="rId6"/>
    <p:sldId id="733" r:id="rId7"/>
    <p:sldId id="734" r:id="rId8"/>
    <p:sldId id="735" r:id="rId9"/>
    <p:sldId id="738" r:id="rId10"/>
    <p:sldId id="739" r:id="rId11"/>
    <p:sldId id="740" r:id="rId12"/>
    <p:sldId id="741" r:id="rId13"/>
    <p:sldId id="742" r:id="rId14"/>
    <p:sldId id="743" r:id="rId15"/>
    <p:sldId id="744" r:id="rId16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E7E6"/>
    <a:srgbClr val="FFFF93"/>
    <a:srgbClr val="ECF9E7"/>
    <a:srgbClr val="F0F3EA"/>
    <a:srgbClr val="FFFFEB"/>
    <a:srgbClr val="DCE6D2"/>
    <a:srgbClr val="DDE9F7"/>
    <a:srgbClr val="009644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6947" autoAdjust="0"/>
  </p:normalViewPr>
  <p:slideViewPr>
    <p:cSldViewPr>
      <p:cViewPr varScale="1">
        <p:scale>
          <a:sx n="114" d="100"/>
          <a:sy n="114" d="100"/>
        </p:scale>
        <p:origin x="702" y="114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Антикоррупционная экспертиза </a:t>
            </a:r>
          </a:p>
          <a:p>
            <a:pPr>
              <a:defRPr/>
            </a:pPr>
            <a:r>
              <a:rPr lang="ru-RU" dirty="0"/>
              <a:t>муниципальных правовых</a:t>
            </a:r>
            <a:r>
              <a:rPr lang="ru-RU" baseline="0" dirty="0"/>
              <a:t> актов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Постановления администрации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72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4-479F-ADBD-643443E5B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Решения Совета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45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4-479F-ADBD-643443E5B5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86947816"/>
        <c:axId val="186640160"/>
        <c:axId val="0"/>
      </c:bar3DChart>
      <c:catAx>
        <c:axId val="18694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40160"/>
        <c:crosses val="autoZero"/>
        <c:auto val="1"/>
        <c:lblAlgn val="ctr"/>
        <c:lblOffset val="100"/>
        <c:noMultiLvlLbl val="0"/>
      </c:catAx>
      <c:valAx>
        <c:axId val="18664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94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677052706193835"/>
          <c:y val="0.17810848948882224"/>
          <c:w val="0.40397477353846439"/>
          <c:h val="5.0127917885667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337" y="3645818"/>
            <a:ext cx="5756822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164280"/>
            <a:ext cx="1219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078" y="1298042"/>
            <a:ext cx="9145016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результатах выполнения Плана мероприятий по противодействию коррупции в Республике Башкортостан на 2019-2021 годы в городском округе город Стерлитамак РБ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176539"/>
            <a:ext cx="1512168" cy="1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sp>
        <p:nvSpPr>
          <p:cNvPr id="4" name="AutoShape 2" descr="blob:https://web.whatsapp.com/cb9eda4f-b83c-4296-8b21-b002f76cc2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90768" y="1068463"/>
            <a:ext cx="4016235" cy="5282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099" y="1197546"/>
            <a:ext cx="3779944" cy="53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6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574" b="8366"/>
          <a:stretch/>
        </p:blipFill>
        <p:spPr>
          <a:xfrm>
            <a:off x="1345059" y="1069609"/>
            <a:ext cx="10850116" cy="54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7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358" b="9097"/>
          <a:stretch/>
        </p:blipFill>
        <p:spPr>
          <a:xfrm>
            <a:off x="1188372" y="1197546"/>
            <a:ext cx="1097564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7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256" b="8596"/>
          <a:stretch/>
        </p:blipFill>
        <p:spPr>
          <a:xfrm>
            <a:off x="1130961" y="1197546"/>
            <a:ext cx="1106421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r="333"/>
          <a:stretch/>
        </p:blipFill>
        <p:spPr>
          <a:xfrm>
            <a:off x="1273051" y="1125538"/>
            <a:ext cx="5635356" cy="4226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13259" r="25593" b="18508"/>
          <a:stretch/>
        </p:blipFill>
        <p:spPr>
          <a:xfrm>
            <a:off x="7537747" y="3069754"/>
            <a:ext cx="4248472" cy="35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7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6961" r="24806" b="19557"/>
          <a:stretch/>
        </p:blipFill>
        <p:spPr>
          <a:xfrm>
            <a:off x="6964126" y="1629594"/>
            <a:ext cx="4851877" cy="4528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5" t="17846" r="33866" b="21270"/>
          <a:stretch/>
        </p:blipFill>
        <p:spPr>
          <a:xfrm>
            <a:off x="1417067" y="1608651"/>
            <a:ext cx="4680520" cy="4549361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5583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1" y="1053530"/>
            <a:ext cx="4748886" cy="58060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1123" y="117426"/>
            <a:ext cx="964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114313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0466" t="16534" r="39069" b="6499"/>
          <a:stretch/>
        </p:blipFill>
        <p:spPr bwMode="auto">
          <a:xfrm>
            <a:off x="3577307" y="1053530"/>
            <a:ext cx="4392488" cy="5806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3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1" y="1125538"/>
            <a:ext cx="10499710" cy="5139679"/>
          </a:xfrm>
          <a:prstGeom prst="rect">
            <a:avLst/>
          </a:prstGeom>
        </p:spPr>
      </p:pic>
      <p:sp>
        <p:nvSpPr>
          <p:cNvPr id="3" name="Выгнутая вправо стрелка 2"/>
          <p:cNvSpPr/>
          <p:nvPr/>
        </p:nvSpPr>
        <p:spPr>
          <a:xfrm>
            <a:off x="4441403" y="3479353"/>
            <a:ext cx="288032" cy="216024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7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120" r="1264" b="5396"/>
          <a:stretch/>
        </p:blipFill>
        <p:spPr>
          <a:xfrm>
            <a:off x="1201043" y="1125538"/>
            <a:ext cx="108732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3" y="189434"/>
            <a:ext cx="12199153" cy="774259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7122752"/>
              </p:ext>
            </p:extLst>
          </p:nvPr>
        </p:nvGraphicFramePr>
        <p:xfrm>
          <a:off x="1273051" y="1269554"/>
          <a:ext cx="102251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88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654" b="4478"/>
          <a:stretch/>
        </p:blipFill>
        <p:spPr>
          <a:xfrm>
            <a:off x="1489075" y="1043858"/>
            <a:ext cx="10706100" cy="56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9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309" b="4172"/>
          <a:stretch/>
        </p:blipFill>
        <p:spPr>
          <a:xfrm>
            <a:off x="1107430" y="1053530"/>
            <a:ext cx="11087745" cy="5788572"/>
          </a:xfrm>
          <a:prstGeom prst="rect">
            <a:avLst/>
          </a:prstGeom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233179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164280"/>
            <a:ext cx="1219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АДМИНИСТРАЦИЯ ГОРОДСКОГО ОКРУГА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ГОРОД СТЕРЛИТАМАК РЕСПУБЛИКИ БАШКОРТОСТАН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83" y="3538656"/>
            <a:ext cx="5040560" cy="3113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67" y="1161470"/>
            <a:ext cx="5245133" cy="39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54165"/>
      </p:ext>
    </p:extLst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1157</TotalTime>
  <Words>123</Words>
  <Application>Microsoft Office PowerPoint</Application>
  <PresentationFormat>Произвольный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Z_1_Президиум Правительство_509_16x9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Вед. инспектор ОМСиКР</cp:lastModifiedBy>
  <cp:revision>51</cp:revision>
  <cp:lastPrinted>2011-09-23T09:38:03Z</cp:lastPrinted>
  <dcterms:created xsi:type="dcterms:W3CDTF">2020-09-18T12:06:36Z</dcterms:created>
  <dcterms:modified xsi:type="dcterms:W3CDTF">2022-08-19T12:48:03Z</dcterms:modified>
</cp:coreProperties>
</file>